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2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e Iliopoulos" userId="bc759540-b7b5-4e43-b0d3-1214a466da59" providerId="ADAL" clId="{8C35695E-90AA-4646-BB8A-E613C85C8929}"/>
    <pc:docChg chg="custSel modSld">
      <pc:chgData name="Mike Iliopoulos" userId="bc759540-b7b5-4e43-b0d3-1214a466da59" providerId="ADAL" clId="{8C35695E-90AA-4646-BB8A-E613C85C8929}" dt="2020-04-14T12:33:42.344" v="1" actId="931"/>
      <pc:docMkLst>
        <pc:docMk/>
      </pc:docMkLst>
      <pc:sldChg chg="addSp delSp modSp">
        <pc:chgData name="Mike Iliopoulos" userId="bc759540-b7b5-4e43-b0d3-1214a466da59" providerId="ADAL" clId="{8C35695E-90AA-4646-BB8A-E613C85C8929}" dt="2020-04-14T12:33:42.344" v="1" actId="931"/>
        <pc:sldMkLst>
          <pc:docMk/>
          <pc:sldMk cId="2118106130" sldId="262"/>
        </pc:sldMkLst>
        <pc:picChg chg="add mod">
          <ac:chgData name="Mike Iliopoulos" userId="bc759540-b7b5-4e43-b0d3-1214a466da59" providerId="ADAL" clId="{8C35695E-90AA-4646-BB8A-E613C85C8929}" dt="2020-04-14T12:33:42.344" v="1" actId="931"/>
          <ac:picMkLst>
            <pc:docMk/>
            <pc:sldMk cId="2118106130" sldId="262"/>
            <ac:picMk id="3" creationId="{54304B61-076E-4380-B176-4A57BC5D28FC}"/>
          </ac:picMkLst>
        </pc:picChg>
        <pc:picChg chg="del">
          <ac:chgData name="Mike Iliopoulos" userId="bc759540-b7b5-4e43-b0d3-1214a466da59" providerId="ADAL" clId="{8C35695E-90AA-4646-BB8A-E613C85C8929}" dt="2020-04-14T12:33:33.488" v="0" actId="478"/>
          <ac:picMkLst>
            <pc:docMk/>
            <pc:sldMk cId="2118106130" sldId="262"/>
            <ac:picMk id="6" creationId="{2AA9E39F-5557-4D9E-9953-15FB6581CF2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7653F-92DB-4B30-8519-6F2D8E39E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B4D7BF3-957F-4651-9BB6-6E2DE8806A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FEC5451-BDEB-4929-B8E3-08388EC4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7342-538B-4C12-838F-915B921B56F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363FBE4-6378-46BF-9AC4-F6EA89002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8C567F2-6F9B-4C50-9057-2DABB1D01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40A-09FF-4985-97C4-F3AA2FE6F37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15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0537A9-5501-4067-9C5F-7B3BE110B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CAFC5F7E-E069-4965-BD4B-EDC0AD482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432053F-1DAE-4FC9-A1F1-F559DF0BB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7342-538B-4C12-838F-915B921B56F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CD991E4-B0C1-4688-A351-7C7F7EBA16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837039-2667-4278-A355-A02DF86F7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40A-09FF-4985-97C4-F3AA2FE6F37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9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2DE6749-4A21-42FD-A97A-CC0E963261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29239AF-BDB7-4064-B3DC-8F58D2305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F61200B-5A11-464D-A9D2-CB189780F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7342-538B-4C12-838F-915B921B56F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CFA14A-7087-4EBD-95B5-2A220514D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9F343F-3F61-43D1-8476-B080F7EA6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40A-09FF-4985-97C4-F3AA2FE6F37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58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FC21F2-0F33-4BB0-AD69-2D5DACD11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C315231-9C90-4A03-BEF7-57F769B71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BB40D75-A9ED-4C3C-A5A3-F802113D2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7342-538B-4C12-838F-915B921B56F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6F32FE-F0B4-4851-B91B-AA126DB7E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0CB7AB-42C8-4228-8F60-0898897D8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40A-09FF-4985-97C4-F3AA2FE6F37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91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ACE851-C5C9-4A16-880D-5A5CF0CD2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292D35-3F8E-4CC5-B59C-A81381BDF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586005-F730-4E4F-8ECE-C4557D71B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7342-538B-4C12-838F-915B921B56F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D0A749F-7EA1-43AE-A416-39DB02A8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72A21B6-4C5A-468A-9C9A-526F857D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40A-09FF-4985-97C4-F3AA2FE6F37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974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6B9A6B-AC01-4D39-9DF5-AB9F34B29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C38BA61-0A37-4EC6-8612-DDB968572F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00EAEA-427A-4763-AC1B-15A45E6A4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D1B76C8-5F49-4169-8F7E-36492F24D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7342-538B-4C12-838F-915B921B56F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3B38341-6B8C-4E84-9F01-1E9A8D15D9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C0EC6E0-1EC6-4C5A-9510-2CA09238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40A-09FF-4985-97C4-F3AA2FE6F37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561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799207-580B-4E35-82C5-318E57A5A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AD2C4B4-8973-49F0-A334-E3765425C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839D0D-0CA1-40F9-930E-7605A3BD70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861781B-7742-4ADB-BEAB-8E0B62696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32B9968-2AC9-4343-B19E-E489EEC0C3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851B73A-6E08-4391-AC36-10EAD0A18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7342-538B-4C12-838F-915B921B56F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01875786-21B0-4BDA-A0D8-D87D82E7E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690B29-C53B-4930-88E2-203AB400C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40A-09FF-4985-97C4-F3AA2FE6F37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40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A80452-4249-4C55-90D9-B6712863D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543555E-C75A-4BED-B0C0-2A0A6567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7342-538B-4C12-838F-915B921B56F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9927767-E604-43EF-AF60-37F102B19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F992724-409D-4DDC-9719-71FFA447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40A-09FF-4985-97C4-F3AA2FE6F37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200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06E277D-2C99-4300-AF6C-E84888C6A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7342-538B-4C12-838F-915B921B56F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A1D9BEDE-D19D-42BC-A7CE-954BC8100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2C8F3E0-D441-4F14-BA56-0395F3DE7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40A-09FF-4985-97C4-F3AA2FE6F37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8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0B3BD-CC21-4D48-9DBB-0DD152A4F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3F92E4-70B9-43F0-B3AB-CFB42844A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BEAA294-BB60-4FA8-BE40-6BD2EFB770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D9A3F6D-E0A0-4412-847A-D278961A2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7342-538B-4C12-838F-915B921B56F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DDD278B-F417-47D6-966E-BD6A56580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7F07BA-A8DE-4394-87B3-6054D68CC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40A-09FF-4985-97C4-F3AA2FE6F37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804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14FBB5-9EEA-4878-A8DC-736524CF6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3F43C98-3625-4E55-A7C3-FDBC1B4B0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9254F96-F75F-4862-A267-D0C9B112C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E6A8257-9769-453E-B6D7-4CDFE3F3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E7342-538B-4C12-838F-915B921B56F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800456A-6C9B-4956-85F8-0B1667977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E2B48CB7-CD96-4D0B-AB6F-6B37D6549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4840A-09FF-4985-97C4-F3AA2FE6F37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95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1C32360-13CD-46DA-9C3F-570D13EA5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0FD050-8652-400E-9FCB-E9BD4CFECD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11F6CD-D2F7-4481-907F-486E20568E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E7342-538B-4C12-838F-915B921B56FC}" type="datetimeFigureOut">
              <a:rPr lang="en-US" smtClean="0"/>
              <a:t>4/14/2020</a:t>
            </a:fld>
            <a:endParaRPr lang="en-US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1CDA99-1F5F-435D-96A9-F91C5793BC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5A5E8A3-ECB3-4173-B5F6-FD39D44D0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4840A-09FF-4985-97C4-F3AA2FE6F37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722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4304B61-076E-4380-B176-4A57BC5D2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106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8C432F0B83C5048A5369F742EDED34D" ma:contentTypeVersion="12" ma:contentTypeDescription="Ein neues Dokument erstellen." ma:contentTypeScope="" ma:versionID="36785be2a5dcbf00f486e2334619374a">
  <xsd:schema xmlns:xsd="http://www.w3.org/2001/XMLSchema" xmlns:xs="http://www.w3.org/2001/XMLSchema" xmlns:p="http://schemas.microsoft.com/office/2006/metadata/properties" xmlns:ns2="668d4ce3-6f8f-465e-8b3a-8c18e9667d90" xmlns:ns3="86885449-d194-47c8-a64f-5e47fc46c450" targetNamespace="http://schemas.microsoft.com/office/2006/metadata/properties" ma:root="true" ma:fieldsID="b04e195e8cb72c3496f1b1bdb6894486" ns2:_="" ns3:_="">
    <xsd:import namespace="668d4ce3-6f8f-465e-8b3a-8c18e9667d90"/>
    <xsd:import namespace="86885449-d194-47c8-a64f-5e47fc46c45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8d4ce3-6f8f-465e-8b3a-8c18e9667d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885449-d194-47c8-a64f-5e47fc46c45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75F26D-A5F8-49D3-B150-D8C4917B89B4}"/>
</file>

<file path=customXml/itemProps2.xml><?xml version="1.0" encoding="utf-8"?>
<ds:datastoreItem xmlns:ds="http://schemas.openxmlformats.org/officeDocument/2006/customXml" ds:itemID="{79CC9822-A88B-4928-B752-3C411D353E4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90815D89-5CBC-4536-8333-CBAE4F83FB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Breitbild</PresentationFormat>
  <Paragraphs>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Mike Iliopoulos</dc:creator>
  <cp:lastModifiedBy>Twister Consulting</cp:lastModifiedBy>
  <cp:revision>5</cp:revision>
  <dcterms:created xsi:type="dcterms:W3CDTF">2019-09-23T09:29:05Z</dcterms:created>
  <dcterms:modified xsi:type="dcterms:W3CDTF">2020-04-14T12:33:47Z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0x010100B8C432F0B83C5048A5369F742EDED34D</vt:lpwstr>
  </property>
</Properties>
</file>